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Average" panose="020B0604020202020204" charset="0"/>
      <p:regular r:id="rId15"/>
    </p:embeddedFont>
    <p:embeddedFont>
      <p:font typeface="Oswald" panose="00000500000000000000" pitchFamily="2" charset="0"/>
      <p:regular r:id="rId16"/>
      <p:bold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62" y="3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082efd19b0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082efd19b0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082efd19b0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082efd19b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82efd19b0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82efd19b0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082efd19b0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082efd19b0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82efd19b0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82efd19b0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82efd19b0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82efd19b0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082efd19b0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082efd19b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82efd19b0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82efd19b0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082efd19b0_0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082efd19b0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82efd19b0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82efd19b0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082efd19b0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082efd19b0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drive.google.com/file/d/1tnUNMjg35ZyPh_m6reyAkd2qTKsGL00w/view"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1013458" y="100085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400">
                <a:solidFill>
                  <a:srgbClr val="000000"/>
                </a:solidFill>
              </a:rPr>
              <a:t>Lafferre Squid Games</a:t>
            </a:r>
            <a:endParaRPr sz="4400">
              <a:solidFill>
                <a:srgbClr val="000000"/>
              </a:solidFill>
            </a:endParaRPr>
          </a:p>
        </p:txBody>
      </p:sp>
      <p:sp>
        <p:nvSpPr>
          <p:cNvPr id="60" name="Google Shape;60;p13"/>
          <p:cNvSpPr txBox="1">
            <a:spLocks noGrp="1"/>
          </p:cNvSpPr>
          <p:nvPr>
            <p:ph type="subTitle" idx="1"/>
          </p:nvPr>
        </p:nvSpPr>
        <p:spPr>
          <a:xfrm>
            <a:off x="1013450" y="3134601"/>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rgbClr val="000000"/>
                </a:solidFill>
              </a:rPr>
              <a:t>Ryan Orf, Colton Sharp, Colin Smith</a:t>
            </a:r>
            <a:endParaRPr>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Team Roles and Responsibilities</a:t>
            </a:r>
            <a:endParaRPr/>
          </a:p>
        </p:txBody>
      </p:sp>
      <p:sp>
        <p:nvSpPr>
          <p:cNvPr id="121" name="Google Shape;121;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Ryan</a:t>
            </a:r>
            <a:endParaRPr/>
          </a:p>
          <a:p>
            <a:pPr marL="914400" lvl="1" indent="-317500" algn="l" rtl="0">
              <a:spcBef>
                <a:spcPts val="0"/>
              </a:spcBef>
              <a:spcAft>
                <a:spcPts val="0"/>
              </a:spcAft>
              <a:buSzPts val="1400"/>
              <a:buChar char="○"/>
            </a:pPr>
            <a:r>
              <a:rPr lang="en"/>
              <a:t>Coded majority of the backend for the games</a:t>
            </a:r>
            <a:endParaRPr/>
          </a:p>
          <a:p>
            <a:pPr marL="914400" lvl="1" indent="-317500" algn="l" rtl="0">
              <a:spcBef>
                <a:spcPts val="0"/>
              </a:spcBef>
              <a:spcAft>
                <a:spcPts val="0"/>
              </a:spcAft>
              <a:buSzPts val="1400"/>
              <a:buChar char="○"/>
            </a:pPr>
            <a:r>
              <a:rPr lang="en"/>
              <a:t>Helped create most canvases, animations, and each game</a:t>
            </a:r>
            <a:endParaRPr/>
          </a:p>
          <a:p>
            <a:pPr marL="457200" lvl="0" indent="-342900" algn="l" rtl="0">
              <a:spcBef>
                <a:spcPts val="0"/>
              </a:spcBef>
              <a:spcAft>
                <a:spcPts val="0"/>
              </a:spcAft>
              <a:buSzPts val="1800"/>
              <a:buChar char="●"/>
            </a:pPr>
            <a:r>
              <a:rPr lang="en"/>
              <a:t>Colton</a:t>
            </a:r>
            <a:endParaRPr/>
          </a:p>
          <a:p>
            <a:pPr marL="914400" lvl="1" indent="-317500" algn="l" rtl="0">
              <a:spcBef>
                <a:spcPts val="0"/>
              </a:spcBef>
              <a:spcAft>
                <a:spcPts val="0"/>
              </a:spcAft>
              <a:buSzPts val="1400"/>
              <a:buChar char="○"/>
            </a:pPr>
            <a:r>
              <a:rPr lang="en"/>
              <a:t>Modeled almost the entirety of the building</a:t>
            </a:r>
            <a:endParaRPr/>
          </a:p>
          <a:p>
            <a:pPr marL="914400" lvl="1" indent="-317500" algn="l" rtl="0">
              <a:spcBef>
                <a:spcPts val="0"/>
              </a:spcBef>
              <a:spcAft>
                <a:spcPts val="0"/>
              </a:spcAft>
              <a:buSzPts val="1400"/>
              <a:buChar char="○"/>
            </a:pPr>
            <a:r>
              <a:rPr lang="en"/>
              <a:t>Helped create most canvases, imported and implemented animations, and helped code</a:t>
            </a:r>
            <a:endParaRPr/>
          </a:p>
          <a:p>
            <a:pPr marL="457200" lvl="0" indent="-342900" algn="l" rtl="0">
              <a:spcBef>
                <a:spcPts val="0"/>
              </a:spcBef>
              <a:spcAft>
                <a:spcPts val="0"/>
              </a:spcAft>
              <a:buSzPts val="1800"/>
              <a:buChar char="●"/>
            </a:pPr>
            <a:r>
              <a:rPr lang="en"/>
              <a:t>Colin</a:t>
            </a:r>
            <a:endParaRPr/>
          </a:p>
          <a:p>
            <a:pPr marL="914400" lvl="1" indent="-317500" algn="l" rtl="0">
              <a:spcBef>
                <a:spcPts val="0"/>
              </a:spcBef>
              <a:spcAft>
                <a:spcPts val="0"/>
              </a:spcAft>
              <a:buSzPts val="1400"/>
              <a:buChar char="○"/>
            </a:pPr>
            <a:r>
              <a:rPr lang="en"/>
              <a:t>Involved in the development of every canvas</a:t>
            </a:r>
            <a:endParaRPr/>
          </a:p>
          <a:p>
            <a:pPr marL="914400" lvl="1" indent="-317500" algn="l" rtl="0">
              <a:spcBef>
                <a:spcPts val="0"/>
              </a:spcBef>
              <a:spcAft>
                <a:spcPts val="0"/>
              </a:spcAft>
              <a:buSzPts val="1400"/>
              <a:buChar char="○"/>
            </a:pPr>
            <a:r>
              <a:rPr lang="en"/>
              <a:t>Helped download and implement character animations, code, and created the powerpoint</a:t>
            </a:r>
            <a:endParaRPr/>
          </a:p>
        </p:txBody>
      </p:sp>
      <p:pic>
        <p:nvPicPr>
          <p:cNvPr id="122" name="Google Shape;122;p22"/>
          <p:cNvPicPr preferRelativeResize="0"/>
          <p:nvPr/>
        </p:nvPicPr>
        <p:blipFill>
          <a:blip r:embed="rId3">
            <a:alphaModFix/>
          </a:blip>
          <a:stretch>
            <a:fillRect/>
          </a:stretch>
        </p:blipFill>
        <p:spPr>
          <a:xfrm>
            <a:off x="4612275" y="6"/>
            <a:ext cx="4531725" cy="1567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128" name="Google Shape;128;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This is the Lafferre Squid Games</a:t>
            </a:r>
            <a:endParaRPr/>
          </a:p>
          <a:p>
            <a:pPr marL="457200" lvl="0" indent="-342900" algn="l" rtl="0">
              <a:spcBef>
                <a:spcPts val="0"/>
              </a:spcBef>
              <a:spcAft>
                <a:spcPts val="0"/>
              </a:spcAft>
              <a:buSzPts val="1800"/>
              <a:buChar char="●"/>
            </a:pPr>
            <a:r>
              <a:rPr lang="en"/>
              <a:t>We achieved all of our goals we constructed:</a:t>
            </a:r>
            <a:endParaRPr/>
          </a:p>
          <a:p>
            <a:pPr marL="914400" lvl="1" indent="-317500" algn="l" rtl="0">
              <a:spcBef>
                <a:spcPts val="0"/>
              </a:spcBef>
              <a:spcAft>
                <a:spcPts val="0"/>
              </a:spcAft>
              <a:buSzPts val="1400"/>
              <a:buChar char="○"/>
            </a:pPr>
            <a:r>
              <a:rPr lang="en"/>
              <a:t>Incorporate any three Squid Games</a:t>
            </a:r>
            <a:endParaRPr/>
          </a:p>
          <a:p>
            <a:pPr marL="914400" lvl="1" indent="-317500" algn="l" rtl="0">
              <a:spcBef>
                <a:spcPts val="0"/>
              </a:spcBef>
              <a:spcAft>
                <a:spcPts val="0"/>
              </a:spcAft>
              <a:buSzPts val="1400"/>
              <a:buChar char="○"/>
            </a:pPr>
            <a:r>
              <a:rPr lang="en"/>
              <a:t>Allow the user to free roam so they are not restricted to the games</a:t>
            </a:r>
            <a:endParaRPr/>
          </a:p>
          <a:p>
            <a:pPr marL="914400" lvl="1" indent="-317500" algn="l" rtl="0">
              <a:spcBef>
                <a:spcPts val="0"/>
              </a:spcBef>
              <a:spcAft>
                <a:spcPts val="0"/>
              </a:spcAft>
              <a:buSzPts val="1400"/>
              <a:buChar char="○"/>
            </a:pPr>
            <a:r>
              <a:rPr lang="en"/>
              <a:t>Use animations to immerse the viewer into the game</a:t>
            </a:r>
            <a:endParaRPr/>
          </a:p>
          <a:p>
            <a:pPr marL="914400" lvl="1" indent="-317500" algn="l" rtl="0">
              <a:spcBef>
                <a:spcPts val="0"/>
              </a:spcBef>
              <a:spcAft>
                <a:spcPts val="0"/>
              </a:spcAft>
              <a:buSzPts val="1400"/>
              <a:buChar char="○"/>
            </a:pPr>
            <a:r>
              <a:rPr lang="en"/>
              <a:t>Model the building to utilize Lafferre</a:t>
            </a:r>
            <a:endParaRPr/>
          </a:p>
          <a:p>
            <a:pPr marL="457200" lvl="0" indent="-342900" algn="l" rtl="0">
              <a:spcBef>
                <a:spcPts val="0"/>
              </a:spcBef>
              <a:spcAft>
                <a:spcPts val="0"/>
              </a:spcAft>
              <a:buSzPts val="1800"/>
              <a:buChar char="●"/>
            </a:pPr>
            <a:r>
              <a:rPr lang="en"/>
              <a:t>We believe we have created a rather fun experience that could be furthered in the future into a number of different possibilities</a:t>
            </a:r>
            <a:endParaRPr/>
          </a:p>
        </p:txBody>
      </p:sp>
      <p:pic>
        <p:nvPicPr>
          <p:cNvPr id="129" name="Google Shape;129;p23"/>
          <p:cNvPicPr preferRelativeResize="0"/>
          <p:nvPr/>
        </p:nvPicPr>
        <p:blipFill>
          <a:blip r:embed="rId3">
            <a:alphaModFix/>
          </a:blip>
          <a:stretch>
            <a:fillRect/>
          </a:stretch>
        </p:blipFill>
        <p:spPr>
          <a:xfrm>
            <a:off x="4652525" y="-12"/>
            <a:ext cx="4491476" cy="156381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135" name="Google Shape;135;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Squid Game (from Netflix for inspiration)</a:t>
            </a:r>
            <a:endParaRPr/>
          </a:p>
          <a:p>
            <a:pPr marL="457200" lvl="0" indent="-342900" algn="l" rtl="0">
              <a:spcBef>
                <a:spcPts val="0"/>
              </a:spcBef>
              <a:spcAft>
                <a:spcPts val="0"/>
              </a:spcAft>
              <a:buSzPts val="1800"/>
              <a:buChar char="●"/>
            </a:pPr>
            <a:r>
              <a:rPr lang="en"/>
              <a:t>Mixamo</a:t>
            </a:r>
            <a:endParaRPr/>
          </a:p>
          <a:p>
            <a:pPr marL="457200" lvl="0" indent="-342900" algn="l" rtl="0">
              <a:spcBef>
                <a:spcPts val="0"/>
              </a:spcBef>
              <a:spcAft>
                <a:spcPts val="0"/>
              </a:spcAft>
              <a:buSzPts val="1800"/>
              <a:buChar char="●"/>
            </a:pPr>
            <a:r>
              <a:rPr lang="en"/>
              <a:t>NaturalReadersTTS</a:t>
            </a:r>
            <a:endParaRPr/>
          </a:p>
          <a:p>
            <a:pPr marL="457200" lvl="0" indent="-342900" algn="l" rtl="0">
              <a:spcBef>
                <a:spcPts val="0"/>
              </a:spcBef>
              <a:spcAft>
                <a:spcPts val="0"/>
              </a:spcAft>
              <a:buSzPts val="1800"/>
              <a:buChar char="●"/>
            </a:pPr>
            <a:r>
              <a:rPr lang="en"/>
              <a:t>Scottie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a:t>
            </a:r>
            <a:endParaRPr/>
          </a:p>
        </p:txBody>
      </p:sp>
      <p:sp>
        <p:nvSpPr>
          <p:cNvPr id="66" name="Google Shape;66;p14"/>
          <p:cNvSpPr txBox="1">
            <a:spLocks noGrp="1"/>
          </p:cNvSpPr>
          <p:nvPr>
            <p:ph type="body" idx="1"/>
          </p:nvPr>
        </p:nvSpPr>
        <p:spPr>
          <a:xfrm>
            <a:off x="211500" y="1555125"/>
            <a:ext cx="8620800" cy="3416400"/>
          </a:xfrm>
          <a:prstGeom prst="rect">
            <a:avLst/>
          </a:prstGeom>
        </p:spPr>
        <p:txBody>
          <a:bodyPr spcFirstLastPara="1" wrap="square" lIns="91425" tIns="91425" rIns="91425" bIns="91425" anchor="t" anchorCtr="0">
            <a:normAutofit fontScale="92500"/>
          </a:bodyPr>
          <a:lstStyle/>
          <a:p>
            <a:pPr marL="457200" lvl="0" indent="-334327" algn="l" rtl="0">
              <a:spcBef>
                <a:spcPts val="0"/>
              </a:spcBef>
              <a:spcAft>
                <a:spcPts val="0"/>
              </a:spcAft>
              <a:buSzPct val="100000"/>
              <a:buChar char="●"/>
            </a:pPr>
            <a:r>
              <a:rPr lang="en"/>
              <a:t>Squid Games in Lafferre!</a:t>
            </a:r>
            <a:endParaRPr/>
          </a:p>
          <a:p>
            <a:pPr marL="457200" lvl="0" indent="-334327" algn="l" rtl="0">
              <a:spcBef>
                <a:spcPts val="0"/>
              </a:spcBef>
              <a:spcAft>
                <a:spcPts val="0"/>
              </a:spcAft>
              <a:buSzPct val="100000"/>
              <a:buChar char="●"/>
            </a:pPr>
            <a:r>
              <a:rPr lang="en"/>
              <a:t>Play Red Light Green Light, Marbles, and complete a Jump Puzzle</a:t>
            </a:r>
            <a:endParaRPr/>
          </a:p>
          <a:p>
            <a:pPr marL="914400" lvl="1" indent="-310832" algn="l" rtl="0">
              <a:spcBef>
                <a:spcPts val="0"/>
              </a:spcBef>
              <a:spcAft>
                <a:spcPts val="0"/>
              </a:spcAft>
              <a:buSzPct val="100000"/>
              <a:buChar char="○"/>
            </a:pPr>
            <a:r>
              <a:rPr lang="en"/>
              <a:t>Games are taken from Squid Game</a:t>
            </a:r>
            <a:endParaRPr/>
          </a:p>
          <a:p>
            <a:pPr marL="457200" lvl="0" indent="-334327" algn="l" rtl="0">
              <a:spcBef>
                <a:spcPts val="0"/>
              </a:spcBef>
              <a:spcAft>
                <a:spcPts val="0"/>
              </a:spcAft>
              <a:buSzPct val="100000"/>
              <a:buChar char="●"/>
            </a:pPr>
            <a:r>
              <a:rPr lang="en"/>
              <a:t>Games are located throughout Lafferre</a:t>
            </a:r>
            <a:endParaRPr/>
          </a:p>
          <a:p>
            <a:pPr marL="457200" lvl="0" indent="-334327" algn="l" rtl="0">
              <a:spcBef>
                <a:spcPts val="0"/>
              </a:spcBef>
              <a:spcAft>
                <a:spcPts val="0"/>
              </a:spcAft>
              <a:buSzPct val="100000"/>
              <a:buChar char="●"/>
            </a:pPr>
            <a:r>
              <a:rPr lang="en"/>
              <a:t>Some easter eggs are hidden throughout to “shoutout” Squid Game</a:t>
            </a:r>
            <a:endParaRPr/>
          </a:p>
          <a:p>
            <a:pPr marL="457200" lvl="0" indent="-334327" algn="l" rtl="0">
              <a:spcBef>
                <a:spcPts val="0"/>
              </a:spcBef>
              <a:spcAft>
                <a:spcPts val="0"/>
              </a:spcAft>
              <a:buSzPct val="100000"/>
              <a:buChar char="●"/>
            </a:pPr>
            <a:r>
              <a:rPr lang="en"/>
              <a:t>Characters are implemented to enhance the gaming experience</a:t>
            </a:r>
            <a:endParaRPr/>
          </a:p>
          <a:p>
            <a:pPr marL="457200" lvl="0" indent="-334327" algn="l" rtl="0">
              <a:spcBef>
                <a:spcPts val="0"/>
              </a:spcBef>
              <a:spcAft>
                <a:spcPts val="0"/>
              </a:spcAft>
              <a:buSzPct val="100000"/>
              <a:buChar char="●"/>
            </a:pPr>
            <a:r>
              <a:rPr lang="en"/>
              <a:t>The player is able to move around using Locomotion, however there is also teleportation implementation to quickly get to games</a:t>
            </a:r>
            <a:endParaRPr/>
          </a:p>
          <a:p>
            <a:pPr marL="457200" lvl="0" indent="-334327" algn="l" rtl="0">
              <a:spcBef>
                <a:spcPts val="0"/>
              </a:spcBef>
              <a:spcAft>
                <a:spcPts val="0"/>
              </a:spcAft>
              <a:buSzPct val="100000"/>
              <a:buChar char="●"/>
            </a:pPr>
            <a:r>
              <a:rPr lang="en"/>
              <a:t>Lafferre is detailed with many items in order to establish themes of a realistic Lafferre and Squid Game</a:t>
            </a:r>
            <a:endParaRPr/>
          </a:p>
        </p:txBody>
      </p:sp>
      <p:pic>
        <p:nvPicPr>
          <p:cNvPr id="67" name="Google Shape;67;p14"/>
          <p:cNvPicPr preferRelativeResize="0"/>
          <p:nvPr/>
        </p:nvPicPr>
        <p:blipFill>
          <a:blip r:embed="rId3">
            <a:alphaModFix/>
          </a:blip>
          <a:stretch>
            <a:fillRect/>
          </a:stretch>
        </p:blipFill>
        <p:spPr>
          <a:xfrm>
            <a:off x="3332575" y="95625"/>
            <a:ext cx="2716827" cy="17446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 of Final Product</a:t>
            </a:r>
            <a:endParaRPr/>
          </a:p>
        </p:txBody>
      </p:sp>
      <p:sp>
        <p:nvSpPr>
          <p:cNvPr id="73" name="Google Shape;73;p15"/>
          <p:cNvSpPr txBox="1">
            <a:spLocks noGrp="1"/>
          </p:cNvSpPr>
          <p:nvPr>
            <p:ph type="body" idx="1"/>
          </p:nvPr>
        </p:nvSpPr>
        <p:spPr>
          <a:xfrm>
            <a:off x="311700" y="1152475"/>
            <a:ext cx="3999900" cy="3810000"/>
          </a:xfrm>
          <a:prstGeom prst="rect">
            <a:avLst/>
          </a:prstGeom>
        </p:spPr>
        <p:txBody>
          <a:bodyPr spcFirstLastPara="1" wrap="square" lIns="91425" tIns="91425" rIns="91425" bIns="91425" anchor="t" anchorCtr="0">
            <a:normAutofit fontScale="92500"/>
          </a:bodyPr>
          <a:lstStyle/>
          <a:p>
            <a:pPr marL="457200" lvl="0" indent="-310832" algn="l" rtl="0">
              <a:spcBef>
                <a:spcPts val="0"/>
              </a:spcBef>
              <a:spcAft>
                <a:spcPts val="0"/>
              </a:spcAft>
              <a:buSzPct val="100000"/>
              <a:buChar char="●"/>
            </a:pPr>
            <a:r>
              <a:rPr lang="en"/>
              <a:t>The idea of the project was to implement games from Squid Game we were comfortable in creating, and to design Lafferre in a way to allow the user to explore a majority of the map</a:t>
            </a:r>
            <a:endParaRPr/>
          </a:p>
          <a:p>
            <a:pPr marL="914400" lvl="1" indent="-299085" algn="l" rtl="0">
              <a:spcBef>
                <a:spcPts val="0"/>
              </a:spcBef>
              <a:spcAft>
                <a:spcPts val="0"/>
              </a:spcAft>
              <a:buSzPct val="100000"/>
              <a:buChar char="○"/>
            </a:pPr>
            <a:r>
              <a:rPr lang="en"/>
              <a:t>We created 3 of the (6) games from Squid Game</a:t>
            </a:r>
            <a:endParaRPr/>
          </a:p>
          <a:p>
            <a:pPr marL="914400" lvl="1" indent="-299085" algn="l" rtl="0">
              <a:spcBef>
                <a:spcPts val="0"/>
              </a:spcBef>
              <a:spcAft>
                <a:spcPts val="0"/>
              </a:spcAft>
              <a:buSzPct val="100000"/>
              <a:buChar char="○"/>
            </a:pPr>
            <a:r>
              <a:rPr lang="en"/>
              <a:t>Sections to play at were placed in a way to spread the user out</a:t>
            </a:r>
            <a:endParaRPr/>
          </a:p>
          <a:p>
            <a:pPr marL="457200" lvl="0" indent="-310832" algn="l" rtl="0">
              <a:spcBef>
                <a:spcPts val="0"/>
              </a:spcBef>
              <a:spcAft>
                <a:spcPts val="0"/>
              </a:spcAft>
              <a:buSzPct val="100000"/>
              <a:buChar char="●"/>
            </a:pPr>
            <a:r>
              <a:rPr lang="en"/>
              <a:t>Through an immersive atmosphere and deceivingly difficult challenges, we hope players can enjoy the experience, whether they choose to roam around and view familiar scenes/easter eggs or attempt to complete all 3 implemented games </a:t>
            </a:r>
            <a:endParaRPr/>
          </a:p>
          <a:p>
            <a:pPr marL="0" lvl="0" indent="0" algn="l" rtl="0">
              <a:spcBef>
                <a:spcPts val="1200"/>
              </a:spcBef>
              <a:spcAft>
                <a:spcPts val="0"/>
              </a:spcAft>
              <a:buNone/>
            </a:pPr>
            <a:endParaRPr/>
          </a:p>
          <a:p>
            <a:pPr marL="457200" lvl="0" indent="0" algn="l" rtl="0">
              <a:spcBef>
                <a:spcPts val="1200"/>
              </a:spcBef>
              <a:spcAft>
                <a:spcPts val="1200"/>
              </a:spcAft>
              <a:buNone/>
            </a:pPr>
            <a:endParaRPr/>
          </a:p>
        </p:txBody>
      </p:sp>
      <p:pic>
        <p:nvPicPr>
          <p:cNvPr id="74" name="Google Shape;74;p15"/>
          <p:cNvPicPr preferRelativeResize="0"/>
          <p:nvPr/>
        </p:nvPicPr>
        <p:blipFill>
          <a:blip r:embed="rId3">
            <a:alphaModFix/>
          </a:blip>
          <a:stretch>
            <a:fillRect/>
          </a:stretch>
        </p:blipFill>
        <p:spPr>
          <a:xfrm>
            <a:off x="5331806" y="0"/>
            <a:ext cx="3812187"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Summary of Final Product</a:t>
            </a:r>
            <a:endParaRPr/>
          </a:p>
        </p:txBody>
      </p:sp>
      <p:sp>
        <p:nvSpPr>
          <p:cNvPr id="80" name="Google Shape;80;p16"/>
          <p:cNvSpPr txBox="1">
            <a:spLocks noGrp="1"/>
          </p:cNvSpPr>
          <p:nvPr>
            <p:ph type="body" idx="1"/>
          </p:nvPr>
        </p:nvSpPr>
        <p:spPr>
          <a:xfrm>
            <a:off x="311700" y="1152475"/>
            <a:ext cx="4117200" cy="3810000"/>
          </a:xfrm>
          <a:prstGeom prst="rect">
            <a:avLst/>
          </a:prstGeom>
        </p:spPr>
        <p:txBody>
          <a:bodyPr spcFirstLastPara="1" wrap="square" lIns="91425" tIns="91425" rIns="91425" bIns="91425" anchor="t" anchorCtr="0">
            <a:normAutofit lnSpcReduction="20000"/>
          </a:bodyPr>
          <a:lstStyle/>
          <a:p>
            <a:pPr marL="457200" lvl="0" indent="-317500" algn="l" rtl="0">
              <a:spcBef>
                <a:spcPts val="0"/>
              </a:spcBef>
              <a:spcAft>
                <a:spcPts val="0"/>
              </a:spcAft>
              <a:buSzPts val="1400"/>
              <a:buChar char="●"/>
            </a:pPr>
            <a:r>
              <a:rPr lang="en"/>
              <a:t>Some animations were placed in a way to enhance the gaming experience, or to evoke a certain emotion from some players</a:t>
            </a:r>
            <a:endParaRPr/>
          </a:p>
          <a:p>
            <a:pPr marL="914400" lvl="1" indent="-304800" algn="l" rtl="0">
              <a:spcBef>
                <a:spcPts val="0"/>
              </a:spcBef>
              <a:spcAft>
                <a:spcPts val="0"/>
              </a:spcAft>
              <a:buSzPts val="1200"/>
              <a:buChar char="○"/>
            </a:pPr>
            <a:r>
              <a:rPr lang="en"/>
              <a:t>Red Light Green Light has animations that pay homage to the Squid Games series</a:t>
            </a:r>
            <a:endParaRPr/>
          </a:p>
          <a:p>
            <a:pPr marL="914400" lvl="1" indent="-304800" algn="l" rtl="0">
              <a:spcBef>
                <a:spcPts val="0"/>
              </a:spcBef>
              <a:spcAft>
                <a:spcPts val="0"/>
              </a:spcAft>
              <a:buSzPts val="1200"/>
              <a:buChar char="○"/>
            </a:pPr>
            <a:r>
              <a:rPr lang="en"/>
              <a:t>Person tripping in the room with bunk beds and the Tug of War rope</a:t>
            </a:r>
            <a:endParaRPr/>
          </a:p>
          <a:p>
            <a:pPr marL="914400" lvl="1" indent="-304800" algn="l" rtl="0">
              <a:spcBef>
                <a:spcPts val="0"/>
              </a:spcBef>
              <a:spcAft>
                <a:spcPts val="0"/>
              </a:spcAft>
              <a:buSzPts val="1200"/>
              <a:buChar char="○"/>
            </a:pPr>
            <a:r>
              <a:rPr lang="en"/>
              <a:t>Ddakji character, etc.</a:t>
            </a:r>
            <a:endParaRPr/>
          </a:p>
          <a:p>
            <a:pPr marL="457200" lvl="0" indent="-317500" algn="l" rtl="0">
              <a:spcBef>
                <a:spcPts val="0"/>
              </a:spcBef>
              <a:spcAft>
                <a:spcPts val="0"/>
              </a:spcAft>
              <a:buSzPts val="1400"/>
              <a:buChar char="●"/>
            </a:pPr>
            <a:r>
              <a:rPr lang="en"/>
              <a:t>The video on the right shows a character dying immediately</a:t>
            </a:r>
            <a:endParaRPr/>
          </a:p>
          <a:p>
            <a:pPr marL="914400" lvl="1" indent="-304800" algn="l" rtl="0">
              <a:spcBef>
                <a:spcPts val="0"/>
              </a:spcBef>
              <a:spcAft>
                <a:spcPts val="0"/>
              </a:spcAft>
              <a:buSzPts val="1200"/>
              <a:buChar char="○"/>
            </a:pPr>
            <a:r>
              <a:rPr lang="en"/>
              <a:t>Based on how the first person dies in the show</a:t>
            </a:r>
            <a:endParaRPr/>
          </a:p>
          <a:p>
            <a:pPr marL="457200" lvl="0" indent="-317500" algn="l" rtl="0">
              <a:spcBef>
                <a:spcPts val="0"/>
              </a:spcBef>
              <a:spcAft>
                <a:spcPts val="0"/>
              </a:spcAft>
              <a:buSzPts val="1400"/>
              <a:buChar char="●"/>
            </a:pPr>
            <a:r>
              <a:rPr lang="en"/>
              <a:t>Elvis Presley turning around during red light</a:t>
            </a:r>
            <a:endParaRPr/>
          </a:p>
          <a:p>
            <a:pPr marL="914400" lvl="1" indent="-304800" algn="l" rtl="0">
              <a:spcBef>
                <a:spcPts val="0"/>
              </a:spcBef>
              <a:spcAft>
                <a:spcPts val="0"/>
              </a:spcAft>
              <a:buSzPts val="1200"/>
              <a:buChar char="○"/>
            </a:pPr>
            <a:r>
              <a:rPr lang="en"/>
              <a:t>Based on the show </a:t>
            </a:r>
            <a:endParaRPr/>
          </a:p>
          <a:p>
            <a:pPr marL="457200" lvl="0" indent="-317500" algn="l" rtl="0">
              <a:spcBef>
                <a:spcPts val="0"/>
              </a:spcBef>
              <a:spcAft>
                <a:spcPts val="0"/>
              </a:spcAft>
              <a:buSzPts val="1400"/>
              <a:buChar char="●"/>
            </a:pPr>
            <a:r>
              <a:rPr lang="en"/>
              <a:t>Text-to-speech audio plays to aid the user</a:t>
            </a:r>
            <a:endParaRPr/>
          </a:p>
          <a:p>
            <a:pPr marL="457200" lvl="0" indent="-317500" algn="l" rtl="0">
              <a:spcBef>
                <a:spcPts val="0"/>
              </a:spcBef>
              <a:spcAft>
                <a:spcPts val="0"/>
              </a:spcAft>
              <a:buSzPts val="1400"/>
              <a:buChar char="●"/>
            </a:pPr>
            <a:r>
              <a:rPr lang="en"/>
              <a:t>Fireworks Particle System Instantiations after completing each game</a:t>
            </a:r>
            <a:endParaRPr/>
          </a:p>
          <a:p>
            <a:pPr marL="457200" lvl="0" indent="-317500" algn="l" rtl="0">
              <a:spcBef>
                <a:spcPts val="0"/>
              </a:spcBef>
              <a:spcAft>
                <a:spcPts val="0"/>
              </a:spcAft>
              <a:buSzPts val="1400"/>
              <a:buChar char="●"/>
            </a:pPr>
            <a:r>
              <a:rPr lang="en"/>
              <a:t>…and more!</a:t>
            </a:r>
            <a:endParaRPr/>
          </a:p>
          <a:p>
            <a:pPr marL="0" lvl="0" indent="0" algn="l" rtl="0">
              <a:spcBef>
                <a:spcPts val="1200"/>
              </a:spcBef>
              <a:spcAft>
                <a:spcPts val="1200"/>
              </a:spcAft>
              <a:buNone/>
            </a:pPr>
            <a:endParaRPr/>
          </a:p>
        </p:txBody>
      </p:sp>
      <p:pic>
        <p:nvPicPr>
          <p:cNvPr id="81" name="Google Shape;81;p16" title="video1533915582_Trim.mp4">
            <a:hlinkClick r:id="rId3"/>
          </p:cNvPr>
          <p:cNvPicPr preferRelativeResize="0"/>
          <p:nvPr/>
        </p:nvPicPr>
        <p:blipFill>
          <a:blip r:embed="rId4">
            <a:alphaModFix/>
          </a:blip>
          <a:stretch>
            <a:fillRect/>
          </a:stretch>
        </p:blipFill>
        <p:spPr>
          <a:xfrm>
            <a:off x="4459275" y="1162825"/>
            <a:ext cx="4527600" cy="3395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10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Implementation and Methods: Ryan</a:t>
            </a:r>
            <a:endParaRPr/>
          </a:p>
        </p:txBody>
      </p:sp>
      <p:sp>
        <p:nvSpPr>
          <p:cNvPr id="87" name="Google Shape;87;p17"/>
          <p:cNvSpPr txBox="1">
            <a:spLocks noGrp="1"/>
          </p:cNvSpPr>
          <p:nvPr>
            <p:ph type="body" idx="1"/>
          </p:nvPr>
        </p:nvSpPr>
        <p:spPr>
          <a:xfrm>
            <a:off x="311700" y="1152475"/>
            <a:ext cx="8520600" cy="3759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Front End Design: Helped implement and design certain aspects of the Front End, such as the Introduction Canvas, the grabbable easter egg objects referring to Squid Game, the position of some of the character models, and some small details such as the trophy labels</a:t>
            </a:r>
            <a:endParaRPr/>
          </a:p>
          <a:p>
            <a:pPr marL="457200" lvl="0" indent="-342900" algn="l" rtl="0">
              <a:spcBef>
                <a:spcPts val="0"/>
              </a:spcBef>
              <a:spcAft>
                <a:spcPts val="0"/>
              </a:spcAft>
              <a:buSzPts val="1800"/>
              <a:buChar char="●"/>
            </a:pPr>
            <a:r>
              <a:rPr lang="en"/>
              <a:t>Back End Development: Instrumental in coding the functionality of the games, as well as many features such as completion status, error checking, teleportation, environmental enhancement, etc.</a:t>
            </a:r>
            <a:endParaRPr/>
          </a:p>
          <a:p>
            <a:pPr marL="457200" lvl="0" indent="-342900" algn="l" rtl="0">
              <a:spcBef>
                <a:spcPts val="0"/>
              </a:spcBef>
              <a:spcAft>
                <a:spcPts val="0"/>
              </a:spcAft>
              <a:buSzPts val="1800"/>
              <a:buChar char="●"/>
            </a:pPr>
            <a:r>
              <a:rPr lang="en"/>
              <a:t>Animation: Responsible for creating the animations for the falling platforms in the Jump Puzzle Game</a:t>
            </a:r>
            <a:endParaRPr/>
          </a:p>
          <a:p>
            <a:pPr marL="0" lvl="0" indent="0" algn="l" rtl="0">
              <a:spcBef>
                <a:spcPts val="1200"/>
              </a:spcBef>
              <a:spcAft>
                <a:spcPts val="1200"/>
              </a:spcAft>
              <a:buNone/>
            </a:pPr>
            <a:endParaRPr>
              <a:solidFill>
                <a:srgbClr val="333333"/>
              </a:solidFill>
            </a:endParaRPr>
          </a:p>
        </p:txBody>
      </p:sp>
      <p:pic>
        <p:nvPicPr>
          <p:cNvPr id="88" name="Google Shape;88;p17"/>
          <p:cNvPicPr preferRelativeResize="0"/>
          <p:nvPr/>
        </p:nvPicPr>
        <p:blipFill>
          <a:blip r:embed="rId3">
            <a:alphaModFix/>
          </a:blip>
          <a:stretch>
            <a:fillRect/>
          </a:stretch>
        </p:blipFill>
        <p:spPr>
          <a:xfrm>
            <a:off x="4298000" y="3784650"/>
            <a:ext cx="3615426" cy="1255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Implementation and Methods: Colton</a:t>
            </a:r>
            <a:endParaRPr/>
          </a:p>
          <a:p>
            <a:pPr marL="0" lvl="0" indent="0" algn="l" rtl="0">
              <a:spcBef>
                <a:spcPts val="0"/>
              </a:spcBef>
              <a:spcAft>
                <a:spcPts val="0"/>
              </a:spcAft>
              <a:buNone/>
            </a:pPr>
            <a:endParaRPr/>
          </a:p>
        </p:txBody>
      </p:sp>
      <p:sp>
        <p:nvSpPr>
          <p:cNvPr id="94" name="Google Shape;94;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Modeled and planned the design for Lafferre Hall. This includes rooms, games, &amp; textures</a:t>
            </a:r>
            <a:endParaRPr/>
          </a:p>
          <a:p>
            <a:pPr marL="457200" lvl="0" indent="-342900" algn="l" rtl="0">
              <a:spcBef>
                <a:spcPts val="0"/>
              </a:spcBef>
              <a:spcAft>
                <a:spcPts val="0"/>
              </a:spcAft>
              <a:buSzPts val="1800"/>
              <a:buChar char="●"/>
            </a:pPr>
            <a:r>
              <a:rPr lang="en"/>
              <a:t>Developed the red light green light animations. During the animation the model will face the side based on the light called.</a:t>
            </a:r>
            <a:endParaRPr/>
          </a:p>
          <a:p>
            <a:pPr marL="457200" lvl="0" indent="-342900" algn="l" rtl="0">
              <a:spcBef>
                <a:spcPts val="0"/>
              </a:spcBef>
              <a:spcAft>
                <a:spcPts val="0"/>
              </a:spcAft>
              <a:buSzPts val="1800"/>
              <a:buChar char="●"/>
            </a:pPr>
            <a:r>
              <a:rPr lang="en"/>
              <a:t>Setup and created character animations throughout the games.</a:t>
            </a:r>
            <a:endParaRPr/>
          </a:p>
          <a:p>
            <a:pPr marL="457200" lvl="0" indent="-342900" algn="l" rtl="0">
              <a:spcBef>
                <a:spcPts val="0"/>
              </a:spcBef>
              <a:spcAft>
                <a:spcPts val="0"/>
              </a:spcAft>
              <a:buSzPts val="1800"/>
              <a:buChar char="●"/>
            </a:pPr>
            <a:r>
              <a:rPr lang="en"/>
              <a:t>Helped with back end coding throughout the assignment.</a:t>
            </a:r>
            <a:endParaRPr/>
          </a:p>
          <a:p>
            <a:pPr marL="457200" lvl="0" indent="0" algn="l" rtl="0">
              <a:spcBef>
                <a:spcPts val="1200"/>
              </a:spcBef>
              <a:spcAft>
                <a:spcPts val="0"/>
              </a:spcAft>
              <a:buNone/>
            </a:pPr>
            <a:endParaRPr/>
          </a:p>
          <a:p>
            <a:pPr marL="0" lvl="0" indent="0" algn="l" rtl="0">
              <a:spcBef>
                <a:spcPts val="1200"/>
              </a:spcBef>
              <a:spcAft>
                <a:spcPts val="0"/>
              </a:spcAft>
              <a:buNone/>
            </a:pPr>
            <a:endParaRPr>
              <a:solidFill>
                <a:srgbClr val="333333"/>
              </a:solidFill>
            </a:endParaRPr>
          </a:p>
          <a:p>
            <a:pPr marL="0" lvl="0" indent="0" algn="l" rtl="0">
              <a:spcBef>
                <a:spcPts val="1200"/>
              </a:spcBef>
              <a:spcAft>
                <a:spcPts val="1200"/>
              </a:spcAft>
              <a:buNone/>
            </a:pPr>
            <a:endParaRPr/>
          </a:p>
        </p:txBody>
      </p:sp>
      <p:pic>
        <p:nvPicPr>
          <p:cNvPr id="95" name="Google Shape;95;p18"/>
          <p:cNvPicPr preferRelativeResize="0"/>
          <p:nvPr/>
        </p:nvPicPr>
        <p:blipFill>
          <a:blip r:embed="rId3">
            <a:alphaModFix/>
          </a:blip>
          <a:stretch>
            <a:fillRect/>
          </a:stretch>
        </p:blipFill>
        <p:spPr>
          <a:xfrm>
            <a:off x="4572000" y="3291005"/>
            <a:ext cx="4147227" cy="14356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Implementation and Methods: Colin</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01" name="Google Shape;10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Every canvas included myself, the menuCanvas was created by myself entirely, and I heavily influenced every other canvas</a:t>
            </a:r>
            <a:endParaRPr/>
          </a:p>
          <a:p>
            <a:pPr marL="457200" lvl="0" indent="-342900" algn="l" rtl="0">
              <a:spcBef>
                <a:spcPts val="0"/>
              </a:spcBef>
              <a:spcAft>
                <a:spcPts val="0"/>
              </a:spcAft>
              <a:buSzPts val="1800"/>
              <a:buChar char="●"/>
            </a:pPr>
            <a:r>
              <a:rPr lang="en"/>
              <a:t>Certain features in Red Light, Green Light were made by myself</a:t>
            </a:r>
            <a:endParaRPr/>
          </a:p>
          <a:p>
            <a:pPr marL="457200" lvl="0" indent="-342900" algn="l" rtl="0">
              <a:spcBef>
                <a:spcPts val="0"/>
              </a:spcBef>
              <a:spcAft>
                <a:spcPts val="0"/>
              </a:spcAft>
              <a:buSzPts val="1800"/>
              <a:buChar char="●"/>
            </a:pPr>
            <a:r>
              <a:rPr lang="en"/>
              <a:t>I also helped create a lot of the code</a:t>
            </a:r>
            <a:endParaRPr/>
          </a:p>
          <a:p>
            <a:pPr marL="457200" lvl="0" indent="-342900" algn="l" rtl="0">
              <a:spcBef>
                <a:spcPts val="0"/>
              </a:spcBef>
              <a:spcAft>
                <a:spcPts val="0"/>
              </a:spcAft>
              <a:buSzPts val="1800"/>
              <a:buChar char="●"/>
            </a:pPr>
            <a:r>
              <a:rPr lang="en"/>
              <a:t>I made the animation of the opening door</a:t>
            </a:r>
            <a:endParaRPr/>
          </a:p>
          <a:p>
            <a:pPr marL="457200" lvl="0" indent="-342900" algn="l" rtl="0">
              <a:spcBef>
                <a:spcPts val="0"/>
              </a:spcBef>
              <a:spcAft>
                <a:spcPts val="0"/>
              </a:spcAft>
              <a:buSzPts val="1800"/>
              <a:buChar char="●"/>
            </a:pPr>
            <a:r>
              <a:rPr lang="en"/>
              <a:t>I’ve made this presentation look neat as well</a:t>
            </a:r>
            <a:endParaRPr/>
          </a:p>
        </p:txBody>
      </p:sp>
      <p:pic>
        <p:nvPicPr>
          <p:cNvPr id="102" name="Google Shape;102;p19"/>
          <p:cNvPicPr preferRelativeResize="0"/>
          <p:nvPr/>
        </p:nvPicPr>
        <p:blipFill>
          <a:blip r:embed="rId3">
            <a:alphaModFix/>
          </a:blip>
          <a:stretch>
            <a:fillRect/>
          </a:stretch>
        </p:blipFill>
        <p:spPr>
          <a:xfrm>
            <a:off x="4044175" y="3306525"/>
            <a:ext cx="4521627" cy="15548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Lessons Learned</a:t>
            </a:r>
            <a:endParaRPr/>
          </a:p>
        </p:txBody>
      </p:sp>
      <p:sp>
        <p:nvSpPr>
          <p:cNvPr id="108" name="Google Shape;108;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We were forced to learn a lot about how update() works and work with Scottie to make our update() efficient</a:t>
            </a:r>
            <a:endParaRPr/>
          </a:p>
          <a:p>
            <a:pPr marL="914400" lvl="1" indent="-317500" algn="l" rtl="0">
              <a:spcBef>
                <a:spcPts val="0"/>
              </a:spcBef>
              <a:spcAft>
                <a:spcPts val="0"/>
              </a:spcAft>
              <a:buSzPts val="1400"/>
              <a:buChar char="○"/>
            </a:pPr>
            <a:r>
              <a:rPr lang="en"/>
              <a:t>Our game ran on mainly one function, which housed most of the code we used in the project</a:t>
            </a:r>
            <a:endParaRPr/>
          </a:p>
          <a:p>
            <a:pPr marL="914400" lvl="1" indent="-317500" algn="l" rtl="0">
              <a:spcBef>
                <a:spcPts val="0"/>
              </a:spcBef>
              <a:spcAft>
                <a:spcPts val="0"/>
              </a:spcAft>
              <a:buSzPts val="1400"/>
              <a:buChar char="○"/>
            </a:pPr>
            <a:r>
              <a:rPr lang="en"/>
              <a:t>We had to set the values in the start function in order to reduce any lag we might create</a:t>
            </a:r>
            <a:endParaRPr/>
          </a:p>
          <a:p>
            <a:pPr marL="1371600" lvl="2" indent="-317500" algn="l" rtl="0">
              <a:spcBef>
                <a:spcPts val="0"/>
              </a:spcBef>
              <a:spcAft>
                <a:spcPts val="0"/>
              </a:spcAft>
              <a:buSzPts val="1400"/>
              <a:buChar char="■"/>
            </a:pPr>
            <a:r>
              <a:rPr lang="en"/>
              <a:t>Red Light, Green Light lagged our game due to generating random numbers, changing colors every few seconds, and even detecting movement</a:t>
            </a:r>
            <a:endParaRPr/>
          </a:p>
          <a:p>
            <a:pPr marL="457200" lvl="0" indent="-342900" algn="l" rtl="0">
              <a:spcBef>
                <a:spcPts val="0"/>
              </a:spcBef>
              <a:spcAft>
                <a:spcPts val="0"/>
              </a:spcAft>
              <a:buSzPts val="1800"/>
              <a:buChar char="●"/>
            </a:pPr>
            <a:r>
              <a:rPr lang="en"/>
              <a:t>Collisions</a:t>
            </a:r>
            <a:endParaRPr/>
          </a:p>
          <a:p>
            <a:pPr marL="914400" lvl="1" indent="-317500" algn="l" rtl="0">
              <a:spcBef>
                <a:spcPts val="0"/>
              </a:spcBef>
              <a:spcAft>
                <a:spcPts val="0"/>
              </a:spcAft>
              <a:buSzPts val="1400"/>
              <a:buChar char="○"/>
            </a:pPr>
            <a:r>
              <a:rPr lang="en"/>
              <a:t>When holding an object, sometimes the xrRig can collide with the object we hold. Additionally, some objects did not collide with the Lafferre prefab as we would have intended initially</a:t>
            </a:r>
            <a:endParaRPr/>
          </a:p>
          <a:p>
            <a:pPr marL="914400" lvl="1" indent="-317500" algn="l" rtl="0">
              <a:spcBef>
                <a:spcPts val="0"/>
              </a:spcBef>
              <a:spcAft>
                <a:spcPts val="0"/>
              </a:spcAft>
              <a:buSzPts val="1400"/>
              <a:buChar char="○"/>
            </a:pPr>
            <a:r>
              <a:rPr lang="en"/>
              <a:t>We had to add layers and certain colliders to the object to make it only collide with the objects we wanted and in the physical ways we wanted</a:t>
            </a:r>
            <a:endParaRPr/>
          </a:p>
          <a:p>
            <a:pPr marL="914400" lvl="1" indent="-317500" algn="l" rtl="0">
              <a:spcBef>
                <a:spcPts val="0"/>
              </a:spcBef>
              <a:spcAft>
                <a:spcPts val="0"/>
              </a:spcAft>
              <a:buSzPts val="1400"/>
              <a:buChar char="○"/>
            </a:pPr>
            <a:r>
              <a:rPr lang="en"/>
              <a:t>Next time we can add layers up front to deal with unwanted collisions between the xrRig and holdable items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Next Steps</a:t>
            </a:r>
            <a:endParaRPr/>
          </a:p>
        </p:txBody>
      </p:sp>
      <p:sp>
        <p:nvSpPr>
          <p:cNvPr id="114" name="Google Shape;114;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The game is incomplete on purpose</a:t>
            </a:r>
            <a:endParaRPr/>
          </a:p>
          <a:p>
            <a:pPr marL="914400" lvl="1" indent="-317500" algn="l" rtl="0">
              <a:spcBef>
                <a:spcPts val="0"/>
              </a:spcBef>
              <a:spcAft>
                <a:spcPts val="0"/>
              </a:spcAft>
              <a:buSzPts val="1400"/>
              <a:buChar char="○"/>
            </a:pPr>
            <a:r>
              <a:rPr lang="en"/>
              <a:t>We didn’t have the knowledge, comfortability, and time to create all six Squid Games, as two of the other three games would require an additional user or AI</a:t>
            </a:r>
            <a:endParaRPr/>
          </a:p>
          <a:p>
            <a:pPr marL="457200" lvl="0" indent="-342900" algn="l" rtl="0">
              <a:spcBef>
                <a:spcPts val="0"/>
              </a:spcBef>
              <a:spcAft>
                <a:spcPts val="0"/>
              </a:spcAft>
              <a:buSzPts val="1800"/>
              <a:buChar char="●"/>
            </a:pPr>
            <a:r>
              <a:rPr lang="en"/>
              <a:t>Incorporate more animations with characters, to make it seem closer to the large amount of participants in the games</a:t>
            </a:r>
            <a:endParaRPr/>
          </a:p>
          <a:p>
            <a:pPr marL="457200" lvl="0" indent="-342900" algn="l" rtl="0">
              <a:spcBef>
                <a:spcPts val="0"/>
              </a:spcBef>
              <a:spcAft>
                <a:spcPts val="0"/>
              </a:spcAft>
              <a:buSzPts val="1800"/>
              <a:buChar char="●"/>
            </a:pPr>
            <a:r>
              <a:rPr lang="en"/>
              <a:t>Make character animations that also display the everyday bustling life in Lafferre</a:t>
            </a:r>
            <a:endParaRPr/>
          </a:p>
          <a:p>
            <a:pPr marL="457200" lvl="0" indent="-342900" algn="l" rtl="0">
              <a:spcBef>
                <a:spcPts val="0"/>
              </a:spcBef>
              <a:spcAft>
                <a:spcPts val="0"/>
              </a:spcAft>
              <a:buSzPts val="1800"/>
              <a:buChar char="●"/>
            </a:pPr>
            <a:r>
              <a:rPr lang="en"/>
              <a:t>Expand the map even more </a:t>
            </a:r>
            <a:endParaRPr/>
          </a:p>
        </p:txBody>
      </p:sp>
      <p:pic>
        <p:nvPicPr>
          <p:cNvPr id="115" name="Google Shape;115;p21"/>
          <p:cNvPicPr preferRelativeResize="0"/>
          <p:nvPr/>
        </p:nvPicPr>
        <p:blipFill>
          <a:blip r:embed="rId3">
            <a:alphaModFix/>
          </a:blip>
          <a:stretch>
            <a:fillRect/>
          </a:stretch>
        </p:blipFill>
        <p:spPr>
          <a:xfrm>
            <a:off x="4643951" y="3044825"/>
            <a:ext cx="3115917" cy="1997126"/>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933</Words>
  <Application>Microsoft Office PowerPoint</Application>
  <PresentationFormat>On-screen Show (16:9)</PresentationFormat>
  <Paragraphs>82</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Oswald</vt:lpstr>
      <vt:lpstr>Average</vt:lpstr>
      <vt:lpstr>Arial</vt:lpstr>
      <vt:lpstr>Slate</vt:lpstr>
      <vt:lpstr>Lafferre Squid Games</vt:lpstr>
      <vt:lpstr>Summary</vt:lpstr>
      <vt:lpstr>Summary of Final Product</vt:lpstr>
      <vt:lpstr>Summary of Final Product</vt:lpstr>
      <vt:lpstr>Implementation and Methods: Ryan</vt:lpstr>
      <vt:lpstr>Implementation and Methods: Colton </vt:lpstr>
      <vt:lpstr>Implementation and Methods: Colin  </vt:lpstr>
      <vt:lpstr>Lessons Learned</vt:lpstr>
      <vt:lpstr>Next Steps</vt:lpstr>
      <vt:lpstr>Team Roles and Responsibilities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Lafferre Squid Games</dc:title>
  <dc:creator>Ryan Orf</dc:creator>
  <cp:lastModifiedBy>Orf, Ryan (MU-Student)</cp:lastModifiedBy>
  <cp:revision>1</cp:revision>
  <dcterms:modified xsi:type="dcterms:W3CDTF">2021-12-16T05:57:21Z</dcterms:modified>
</cp:coreProperties>
</file>